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552" y="66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240" y="2592710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многоквартирных домов, расположенных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Лермонтова, д.2 а, Лесная д.1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58837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65468" y="5242392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4014999" y="4816646"/>
            <a:ext cx="4104455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1002194" y="8929414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SAM_5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70064" y="5329014"/>
            <a:ext cx="3816000" cy="2717984"/>
          </a:xfrm>
          <a:prstGeom prst="rect">
            <a:avLst/>
          </a:prstGeom>
        </p:spPr>
      </p:pic>
      <p:pic>
        <p:nvPicPr>
          <p:cNvPr id="16" name="Рисунок 15" descr="SAM_5803.JPG"/>
          <p:cNvPicPr>
            <a:picLocks noChangeAspect="1"/>
          </p:cNvPicPr>
          <p:nvPr/>
        </p:nvPicPr>
        <p:blipFill>
          <a:blip r:embed="rId5" cstate="print"/>
          <a:srcRect t="5129" r="-11"/>
          <a:stretch>
            <a:fillRect/>
          </a:stretch>
        </p:blipFill>
        <p:spPr>
          <a:xfrm>
            <a:off x="11773520" y="5329014"/>
            <a:ext cx="3852000" cy="274052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46456" t="38800" r="39369" b="38800"/>
          <a:stretch>
            <a:fillRect/>
          </a:stretch>
        </p:blipFill>
        <p:spPr bwMode="auto">
          <a:xfrm>
            <a:off x="6238612" y="6265001"/>
            <a:ext cx="426140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спецификация1)-001.jpg"/>
          <p:cNvPicPr>
            <a:picLocks noChangeAspect="1"/>
          </p:cNvPicPr>
          <p:nvPr/>
        </p:nvPicPr>
        <p:blipFill>
          <a:blip r:embed="rId7" cstate="print"/>
          <a:srcRect l="37616" t="44609" r="47142" b="37871"/>
          <a:stretch>
            <a:fillRect/>
          </a:stretch>
        </p:blipFill>
        <p:spPr>
          <a:xfrm rot="16200000">
            <a:off x="12391535" y="9103487"/>
            <a:ext cx="2651826" cy="5184000"/>
          </a:xfrm>
          <a:prstGeom prst="rect">
            <a:avLst/>
          </a:prstGeom>
        </p:spPr>
      </p:pic>
      <p:pic>
        <p:nvPicPr>
          <p:cNvPr id="21" name="Рисунок 20" descr="спецификация1)-001.jpg"/>
          <p:cNvPicPr>
            <a:picLocks noChangeAspect="1"/>
          </p:cNvPicPr>
          <p:nvPr/>
        </p:nvPicPr>
        <p:blipFill>
          <a:blip r:embed="rId7" cstate="print"/>
          <a:srcRect l="56180" t="45147" r="24296" b="38516"/>
          <a:stretch>
            <a:fillRect/>
          </a:stretch>
        </p:blipFill>
        <p:spPr>
          <a:xfrm rot="16200000">
            <a:off x="16913256" y="10011647"/>
            <a:ext cx="3438771" cy="4068000"/>
          </a:xfrm>
          <a:prstGeom prst="rect">
            <a:avLst/>
          </a:prstGeom>
        </p:spPr>
      </p:pic>
      <p:pic>
        <p:nvPicPr>
          <p:cNvPr id="22" name="Рисунок 21" descr="Сергиевск, Лермонтова 2А - Лесная 1.jpg"/>
          <p:cNvPicPr>
            <a:picLocks noChangeAspect="1"/>
          </p:cNvPicPr>
          <p:nvPr/>
        </p:nvPicPr>
        <p:blipFill rotWithShape="1">
          <a:blip r:embed="rId8" cstate="print"/>
          <a:srcRect l="32377" t="48384" r="24422" b="30659"/>
          <a:stretch/>
        </p:blipFill>
        <p:spPr>
          <a:xfrm>
            <a:off x="494572" y="6265001"/>
            <a:ext cx="5510014" cy="767196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023618" y="11792421"/>
            <a:ext cx="2464114" cy="1796485"/>
            <a:chOff x="828304" y="12791893"/>
            <a:chExt cx="2268252" cy="1367683"/>
          </a:xfrm>
        </p:grpSpPr>
        <p:sp>
          <p:nvSpPr>
            <p:cNvPr id="24" name="TextBox 23"/>
            <p:cNvSpPr txBox="1"/>
            <p:nvPr/>
          </p:nvSpPr>
          <p:spPr>
            <a:xfrm>
              <a:off x="1152340" y="12791893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12975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613280" y="8929414"/>
            <a:ext cx="43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 rot="1421412">
            <a:off x="3926277" y="11517449"/>
            <a:ext cx="396958" cy="62342"/>
            <a:chOff x="4500712" y="3858618"/>
            <a:chExt cx="610782" cy="10417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1421412">
            <a:off x="4307805" y="9421294"/>
            <a:ext cx="396958" cy="62342"/>
            <a:chOff x="4500712" y="3858618"/>
            <a:chExt cx="610782" cy="10417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12097263">
            <a:off x="2405167" y="8133268"/>
            <a:ext cx="396958" cy="62342"/>
            <a:chOff x="4500712" y="3858618"/>
            <a:chExt cx="610782" cy="104177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12031651">
            <a:off x="2006312" y="10887804"/>
            <a:ext cx="396958" cy="62342"/>
            <a:chOff x="4500712" y="3858618"/>
            <a:chExt cx="610782" cy="10417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 flipH="1">
            <a:off x="2538386" y="8078589"/>
            <a:ext cx="522166" cy="3154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420592" y="8749277"/>
            <a:ext cx="645480" cy="321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80070" y="12241782"/>
            <a:ext cx="921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462984" y="12136053"/>
            <a:ext cx="1370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Асфальт</a:t>
            </a:r>
          </a:p>
          <a:p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88" y="13417089"/>
            <a:ext cx="6120680" cy="1128949"/>
          </a:xfrm>
          <a:prstGeom prst="rect">
            <a:avLst/>
          </a:prstGeom>
        </p:spPr>
      </p:pic>
      <p:sp>
        <p:nvSpPr>
          <p:cNvPr id="42" name="TextBox 1"/>
          <p:cNvSpPr txBox="1"/>
          <p:nvPr/>
        </p:nvSpPr>
        <p:spPr>
          <a:xfrm>
            <a:off x="15518216" y="1981905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538386" y="11233553"/>
            <a:ext cx="2155149" cy="2011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61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1102</cp:revision>
  <cp:lastPrinted>2021-04-19T12:26:04Z</cp:lastPrinted>
  <dcterms:created xsi:type="dcterms:W3CDTF">2021-04-07T06:48:32Z</dcterms:created>
  <dcterms:modified xsi:type="dcterms:W3CDTF">2024-02-01T12:53:05Z</dcterms:modified>
</cp:coreProperties>
</file>